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7336B5-7DDB-443D-803D-07EF8A221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DE0C41B-AD39-4AC5-8AA3-1252B94CE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2024C7-F473-4EE8-AAA5-B7BCCEE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153387-0E14-47B2-ADCD-1EF6B0C0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623138-9A89-4B67-8594-24C06889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40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D01527-5617-465B-BF61-E9BF0024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18595CB-1138-4C25-B9A9-D52096DE8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C832AE-5870-4C02-B47B-3589BF9F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F854B2-40ED-44E0-A4D8-8364AD60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0AD643-379C-4765-8387-05E73C39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90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2B6C699-467C-4D6B-A567-37AFDE567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C8F57B-3236-405B-A7B4-83DE1D9D9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BACFA2-12C1-4390-8306-6BFBC679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16D3EC-03EF-4E85-A60C-11C7836A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EEADF8-0F8D-4313-9E5D-E3028F44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51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700168-45D3-4111-89D2-2DCA27DB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3F9567-47FD-4AD7-BAE7-EDF9ED175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191CC9-9319-4E80-BFBD-F089E16C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960FD5-99A6-4FE7-8A4D-1E172B84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74A55A-C8D3-4A6D-89D8-9AEFD0D2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0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46C14E-4700-4034-BA3B-E11B8365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62B4039-47AD-41F0-B41B-5B2C01C0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500319-39CA-4DC0-BDFC-070687E0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F4365E-C0DA-4D40-BD55-7E2E705C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4118A7-57F8-4AA4-9709-F14ED80B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04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441FBE-4498-49C9-B3E6-240AE018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46991-A474-4828-9C23-1BB880EA0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957F7F-B66F-4834-97BF-4B8E8BE38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5F75973-56FF-4870-9519-BB2BCF63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650795-571D-4A2F-A156-5790B534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963132-A8E3-4EEB-9A9B-03E41201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2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B22A27-CAA8-4E5F-B4BA-8E926773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0DD5D5-B2DA-489F-B07C-BF6958221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3234922-4CE0-4B56-B076-B49096814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B66AE97-97C1-429C-8085-9A0C49611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9C2E21E-1D5B-417A-B188-7E51CAA72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C2B4B07-70CE-467F-B94E-A50AB2EB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A438ACD-A3A1-4B52-898F-01F0389F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5F446CF-7C12-497A-B375-BF441BF3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10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E3BDBB-9C7F-43F0-AEC9-C3C1F353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7E4892-3836-4D9F-878B-9F753FF8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5B965B8-6D0C-4F89-B846-41015321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D43C761-4D5A-43BF-BB49-691C0BC2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86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CD6EED3-7760-4DF9-85E4-8DEEBB24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DBF8C05-64B6-4685-8EB9-ED772D84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EDA2FB0-1752-4693-B412-068BB866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1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4B494D-8EDE-4D9C-A63D-638A221E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26CDD1-9A50-459E-82E4-08F3DAAC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565FE3B-6D3E-40D3-A49F-C334EDF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8BD07B-016C-40DD-8A6F-ADB84F46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491D4F-05EE-4E8C-A2E5-70DEF2ED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C754706-C147-4EC1-9072-FF59D5E6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61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8D63E3-7517-40FA-A7D0-54CFBE43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48D357D-4F54-4ACC-8171-32927301D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E9540A3-E00D-420E-9592-E22870F0F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3A622A1-CAFF-47DE-A503-FC68A5AA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8797329-405E-4FC4-B11C-851F9117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D0BA6D1-8981-461E-996E-F97C1E4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0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DD26136-E5CA-460F-865D-FC171021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3C6A8E-3266-43D9-AA18-7363F7A58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ECF5C5-91E8-4FB9-A44E-6C9145295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2E422-D4CF-443C-9C47-A843798C07A3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90691D-AB12-4C42-BED9-E617D259A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ABB9D7-E584-4852-BA22-E385BC61E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445A-E22D-40FF-BE0B-0DBE781A0C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9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ris.sissy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922000-4DB1-4ECE-8FC7-825ABC866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AE966CA-CF71-406E-B004-93CF34D07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41C52A9-4D1E-49C0-B7EB-BEBB97A6B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5"/>
            <a:ext cx="1219200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93F4966-DCC6-4947-9383-081A9A5C542D}"/>
              </a:ext>
            </a:extLst>
          </p:cNvPr>
          <p:cNvSpPr txBox="1"/>
          <p:nvPr/>
        </p:nvSpPr>
        <p:spPr>
          <a:xfrm>
            <a:off x="2588470" y="1875"/>
            <a:ext cx="62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SZERETETTEL A GYŰLÖLET ELLEN</a:t>
            </a:r>
          </a:p>
          <a:p>
            <a:pPr algn="ctr"/>
            <a:r>
              <a:rPr lang="hu-H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 LÁSKOU PROTI NENÁVISTI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68E615-80A5-4C17-91D8-C3AB05048DC7}"/>
              </a:ext>
            </a:extLst>
          </p:cNvPr>
          <p:cNvSpPr txBox="1"/>
          <p:nvPr/>
        </p:nvSpPr>
        <p:spPr>
          <a:xfrm>
            <a:off x="-62145" y="678845"/>
            <a:ext cx="3746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Megrendelés: </a:t>
            </a:r>
          </a:p>
          <a:p>
            <a:r>
              <a:rPr lang="hu-HU" b="0" i="0" dirty="0">
                <a:solidFill>
                  <a:srgbClr val="555555"/>
                </a:solidFill>
                <a:effectLst/>
                <a:latin typeface="Roboto" panose="02000000000000000000" pitchFamily="2" charset="0"/>
                <a:hlinkClick r:id="rId3"/>
              </a:rPr>
              <a:t>klaris.sissy@gmail.com</a:t>
            </a:r>
            <a:endParaRPr lang="hu-HU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r>
              <a:rPr lang="hu-HU" dirty="0">
                <a:solidFill>
                  <a:schemeClr val="bg1"/>
                </a:solidFill>
              </a:rPr>
              <a:t>ímélcímen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F7BF214-F3F7-4B2F-BF87-F8F809B91AA5}"/>
              </a:ext>
            </a:extLst>
          </p:cNvPr>
          <p:cNvSpPr txBox="1"/>
          <p:nvPr/>
        </p:nvSpPr>
        <p:spPr>
          <a:xfrm>
            <a:off x="8584707" y="5131293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88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30630D1-E317-42AF-B47D-C74D01C1BB71}"/>
              </a:ext>
            </a:extLst>
          </p:cNvPr>
          <p:cNvSpPr txBox="1"/>
          <p:nvPr/>
        </p:nvSpPr>
        <p:spPr>
          <a:xfrm>
            <a:off x="-150921" y="1602175"/>
            <a:ext cx="14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Ára 200,- K</a:t>
            </a:r>
            <a:r>
              <a:rPr lang="sk-SK" dirty="0">
                <a:solidFill>
                  <a:schemeClr val="bg1"/>
                </a:solidFill>
              </a:rPr>
              <a:t>č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AA055DF-43F0-4DE4-9C29-D8C5B84DB369}"/>
              </a:ext>
            </a:extLst>
          </p:cNvPr>
          <p:cNvSpPr txBox="1"/>
          <p:nvPr/>
        </p:nvSpPr>
        <p:spPr>
          <a:xfrm>
            <a:off x="-62145" y="1951119"/>
            <a:ext cx="436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PhDr</a:t>
            </a:r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Kláris Györgyi  beutaztatás</a:t>
            </a:r>
          </a:p>
          <a:p>
            <a:pPr algn="l"/>
            <a:r>
              <a:rPr lang="hu-H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Fio</a:t>
            </a:r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banka </a:t>
            </a:r>
            <a:r>
              <a:rPr lang="hu-HU" b="0" i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hu-H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u</a:t>
            </a:r>
            <a:r>
              <a:rPr lang="hu-H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2100562405/2010</a:t>
            </a:r>
          </a:p>
        </p:txBody>
      </p:sp>
    </p:spTree>
    <p:extLst>
      <p:ext uri="{BB962C8B-B14F-4D97-AF65-F5344CB8AC3E}">
        <p14:creationId xmlns:p14="http://schemas.microsoft.com/office/powerpoint/2010/main" val="71699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</Words>
  <Application>Microsoft Office PowerPoint</Application>
  <PresentationFormat>Szélesvásznú</PresentationFormat>
  <Paragraphs>9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Roboto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Géza Dunajszky</dc:creator>
  <cp:lastModifiedBy>Géza Dunajszky</cp:lastModifiedBy>
  <cp:revision>15</cp:revision>
  <dcterms:created xsi:type="dcterms:W3CDTF">2022-01-28T23:50:44Z</dcterms:created>
  <dcterms:modified xsi:type="dcterms:W3CDTF">2022-02-13T19:08:47Z</dcterms:modified>
</cp:coreProperties>
</file>